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8" r:id="rId3"/>
    <p:sldId id="323" r:id="rId4"/>
    <p:sldId id="350" r:id="rId5"/>
    <p:sldId id="352" r:id="rId6"/>
    <p:sldId id="354" r:id="rId7"/>
    <p:sldId id="355" r:id="rId8"/>
    <p:sldId id="356" r:id="rId9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6E2B5C05-8F21-4D51-B4D0-C932AAF658E7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0B3AAD6-E022-44BA-A302-5EEC2A171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4602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9B6F11-E6E1-4EED-8791-44E46148EAB2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373563"/>
            <a:ext cx="5557520" cy="4143375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8745527"/>
            <a:ext cx="3010323" cy="4603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271A2BAD-226E-40FD-A97C-7E7DB7936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484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A2BAD-226E-40FD-A97C-7E7DB7936B2F}" type="slidenum">
              <a:rPr lang="en-US" smtClean="0"/>
              <a:t>1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8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6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1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A68FC-1DD8-40DD-9773-5D35FE86B5C9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985D-E87C-4F4B-B497-0A9573BAF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6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Math 170 </a:t>
            </a:r>
            <a:br>
              <a:rPr lang="en-US" dirty="0" smtClean="0"/>
            </a:br>
            <a:r>
              <a:rPr lang="en-US" dirty="0" smtClean="0"/>
              <a:t>Functions, Data, and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8999"/>
            <a:ext cx="6400800" cy="1676400"/>
          </a:xfrm>
        </p:spPr>
        <p:txBody>
          <a:bodyPr/>
          <a:lstStyle/>
          <a:p>
            <a:r>
              <a:rPr lang="en-US" dirty="0" smtClean="0"/>
              <a:t>26 Periodic Functions</a:t>
            </a:r>
          </a:p>
          <a:p>
            <a:r>
              <a:rPr lang="en-US" dirty="0" smtClean="0"/>
              <a:t>Section 7.1-3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736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323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Familiar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Graph </a:t>
                </a:r>
                <a14:m>
                  <m:oMath xmlns=""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S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</m:oMath>
                </a14:m>
                <a:r>
                  <a:rPr lang="en-US" dirty="0" smtClean="0"/>
                  <a:t>.  (Additive processes)</a:t>
                </a:r>
              </a:p>
              <a:p>
                <a:r>
                  <a:rPr lang="en-US" dirty="0" smtClean="0"/>
                  <a:t>Graph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.  (Multiplicative processes)</a:t>
                </a:r>
              </a:p>
              <a:p>
                <a:r>
                  <a:rPr lang="en-US" dirty="0" smtClean="0"/>
                  <a:t>Graph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.  (Scaling)</a:t>
                </a:r>
              </a:p>
              <a:p>
                <a:r>
                  <a:rPr lang="en-US" dirty="0"/>
                  <a:t>Graph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15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Ferris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Ferris wheel of diameter 48 meters completes one revolution every 2 minutes.  You start at the lowest point on the wheel, which is still 4 meters off the ground.</a:t>
            </a:r>
          </a:p>
          <a:p>
            <a:r>
              <a:rPr lang="en-US" dirty="0" smtClean="0"/>
              <a:t>What are the coordinates of the center of the wheel? Mark and label that on the Ferris wheel diagram.</a:t>
            </a:r>
          </a:p>
          <a:p>
            <a:r>
              <a:rPr lang="en-US" dirty="0" smtClean="0"/>
              <a:t>Construct a table of your height at 15 second intervals during one revolution of the wheel.</a:t>
            </a:r>
          </a:p>
          <a:p>
            <a:r>
              <a:rPr lang="en-US" dirty="0" smtClean="0"/>
              <a:t>Draw a graph of height as a function of time from the lowest point.  Include 3 revolutions of the wheel.</a:t>
            </a:r>
          </a:p>
          <a:p>
            <a:r>
              <a:rPr lang="en-US" dirty="0" smtClean="0"/>
              <a:t>Determine the midline (average value), amplitude (maximum deviation from average), and period (how long until it repeats) of the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8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5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Simplified Tide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Interpret the point identified by the red arrow.</a:t>
            </a:r>
          </a:p>
          <a:p>
            <a:r>
              <a:rPr lang="en-US" dirty="0" smtClean="0"/>
              <a:t>Is the tide rising or falling at 7:00 AM?</a:t>
            </a:r>
          </a:p>
          <a:p>
            <a:r>
              <a:rPr lang="en-US" dirty="0" smtClean="0"/>
              <a:t>When does low tide occur?</a:t>
            </a:r>
          </a:p>
          <a:p>
            <a:r>
              <a:rPr lang="en-US" dirty="0" smtClean="0"/>
              <a:t>What is the midline?</a:t>
            </a:r>
          </a:p>
          <a:p>
            <a:r>
              <a:rPr lang="en-US" dirty="0" smtClean="0"/>
              <a:t>What is the amplitude?  </a:t>
            </a:r>
          </a:p>
          <a:p>
            <a:r>
              <a:rPr lang="en-US" dirty="0" smtClean="0"/>
              <a:t>What is the period?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703"/>
            <a:ext cx="4501818" cy="296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248400" y="533400"/>
            <a:ext cx="422109" cy="3048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90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656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Transformation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36703"/>
            <a:ext cx="4501818" cy="296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13716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Let </a:t>
            </a:r>
            <a:r>
              <a:rPr lang="en-US" sz="2400" i="1" dirty="0" smtClean="0"/>
              <a:t>T(h) </a:t>
            </a:r>
            <a:r>
              <a:rPr lang="en-US" sz="2400" dirty="0" smtClean="0"/>
              <a:t>be the inches above mean sea level at </a:t>
            </a:r>
            <a:r>
              <a:rPr lang="en-US" sz="2400" i="1" dirty="0" smtClean="0"/>
              <a:t>h</a:t>
            </a:r>
            <a:r>
              <a:rPr lang="en-US" sz="2400" dirty="0" smtClean="0"/>
              <a:t> hours since 6:00 AM. (graph)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Imagine </a:t>
            </a:r>
            <a:r>
              <a:rPr lang="en-US" sz="2400" i="1" dirty="0" smtClean="0"/>
              <a:t>W(s) </a:t>
            </a:r>
            <a:r>
              <a:rPr lang="en-US" sz="2400" dirty="0" smtClean="0"/>
              <a:t>which is the height (in centimeters) above low tide at </a:t>
            </a:r>
            <a:r>
              <a:rPr lang="en-US" sz="2400" i="1" dirty="0" smtClean="0"/>
              <a:t>m</a:t>
            </a:r>
            <a:r>
              <a:rPr lang="en-US" sz="2400" dirty="0" smtClean="0"/>
              <a:t> minutes since the low tide.</a:t>
            </a:r>
            <a:br>
              <a:rPr lang="en-US" sz="2400" dirty="0" smtClean="0"/>
            </a:b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Sketch </a:t>
            </a:r>
            <a:r>
              <a:rPr lang="en-US" sz="2400" i="1" dirty="0" smtClean="0"/>
              <a:t>W(s)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094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and Sine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web notes…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9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Cosine and Sine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following, assume that the inputs to cosine and sine are in degrees.</a:t>
                </a:r>
              </a:p>
              <a:p>
                <a:r>
                  <a:rPr lang="en-US" dirty="0" smtClean="0"/>
                  <a:t>Sketch a graph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Sketch a graph of </a:t>
                </a:r>
                <a14:m>
                  <m:oMath xmlns=""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/>
                  <a:t>Sketch a graph of </a:t>
                </a:r>
                <a14:m>
                  <m:oMath xmlns=""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−90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0065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65680" cy="1143000"/>
          </a:xfrm>
        </p:spPr>
        <p:txBody>
          <a:bodyPr/>
          <a:lstStyle/>
          <a:p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Find an equation for this function.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880" y="213957"/>
            <a:ext cx="4501818" cy="296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840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3585</TotalTime>
  <Words>352</Words>
  <Application>Microsoft Macintosh PowerPoint</Application>
  <PresentationFormat>On-screen Show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Math 170  Functions, Data, and Models</vt:lpstr>
      <vt:lpstr>Review of Familiar Functions</vt:lpstr>
      <vt:lpstr>Ferris Wheel</vt:lpstr>
      <vt:lpstr>Simplified Tide</vt:lpstr>
      <vt:lpstr>Transformation</vt:lpstr>
      <vt:lpstr>Cosine and Sine</vt:lpstr>
      <vt:lpstr>Transforming Cosine and Sine</vt:lpstr>
      <vt:lpstr>Equations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170  Functions, Data, and Models</dc:title>
  <dc:creator>David</dc:creator>
  <cp:lastModifiedBy>manager</cp:lastModifiedBy>
  <cp:revision>133</cp:revision>
  <cp:lastPrinted>2012-10-23T20:10:56Z</cp:lastPrinted>
  <dcterms:created xsi:type="dcterms:W3CDTF">2012-09-03T11:12:45Z</dcterms:created>
  <dcterms:modified xsi:type="dcterms:W3CDTF">2016-03-11T03:17:07Z</dcterms:modified>
</cp:coreProperties>
</file>